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9" r:id="rId7"/>
    <p:sldId id="261" r:id="rId8"/>
    <p:sldId id="260" r:id="rId9"/>
    <p:sldId id="257" r:id="rId10"/>
    <p:sldId id="258" r:id="rId11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2" autoAdjust="0"/>
    <p:restoredTop sz="94622" autoAdjust="0"/>
  </p:normalViewPr>
  <p:slideViewPr>
    <p:cSldViewPr>
      <p:cViewPr varScale="1">
        <p:scale>
          <a:sx n="70" d="100"/>
          <a:sy n="70" d="100"/>
        </p:scale>
        <p:origin x="146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32050" y="57785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79850" y="8826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32250" y="10350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6050" y="1968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\\103010001-015\схемы\Охранные зоны (карты)\Карта границ охранных и санитарно-защитных зон №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69" cy="75564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28.06.2023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551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Схемы\ПС ПЗЗ_23 от июнь 2023\1_Проект ПЗЗ\общая крт 2023 аг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5195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51250" y="772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28.06.2023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551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Схемы\ПС ПЗЗ_23 от июнь 2023\1_Проект ПЗЗ\крт-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29517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89250" y="97820"/>
            <a:ext cx="22098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28.06.2023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551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167 к карте границ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территорий, предусматривающих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осуществление комплексного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развития территории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Схемы\ПС ПЗЗ_23 от июнь 2023\1_Проект ПЗЗ\7ce55da515c4654c7dc3e7d30a870ad1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2951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89250" y="44450"/>
            <a:ext cx="2432050" cy="16158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28.06.2023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551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173 к карте границ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территорий, предусматривающих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осуществление комплексного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развития территории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idorenko\Desktop\аго пр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321300" cy="75195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51250" y="0"/>
            <a:ext cx="1670050" cy="13388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28.06.2023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551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хемы\ПС ПЗЗ_23 от июнь 2023\1_Проект ПЗЗ\Карта границ приаэродромных территорий №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69" cy="7556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84251" y="772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smtClean="0">
                <a:latin typeface="Times New Roman" pitchFamily="18" charset="0"/>
                <a:cs typeface="Times New Roman" pitchFamily="18" charset="0"/>
              </a:rPr>
              <a:t>28.06.2023 </a:t>
            </a:r>
            <a:r>
              <a:rPr lang="ru-RU" sz="90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smtClean="0">
                <a:latin typeface="Times New Roman" pitchFamily="18" charset="0"/>
                <a:cs typeface="Times New Roman" pitchFamily="18" charset="0"/>
              </a:rPr>
              <a:t>551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6KDV5W64NSFS-851842435-6340</_dlc_DocId>
    <_dlc_DocIdUrl xmlns="746016b1-ecc9-410e-95eb-a13f7eb3881b">
      <Url>http://port.admnsk.ru/sites/main/sovet/_layouts/DocIdRedir.aspx?ID=6KDV5W64NSFS-851842435-6340</Url>
      <Description>6KDV5W64NSFS-851842435-6340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5E9992-B37B-4BD7-A4D3-1F5C3A9A2EAF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746016b1-ecc9-410e-95eb-a13f7eb3881b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506F96F-41FB-4E9A-8AEB-B4F0D80030F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90459DF-B732-4BF7-9CEB-9054337904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C9FCA1B-9B70-47FB-8FB5-8DBBC3A94F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6102</TotalTime>
  <Words>144</Words>
  <Application>Microsoft Office PowerPoint</Application>
  <PresentationFormat>Произвольный</PresentationFormat>
  <Paragraphs>54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Томченко Анастасия Николаевна</dc:creator>
  <cp:lastModifiedBy>Москалева Ольга Витальевна</cp:lastModifiedBy>
  <cp:revision>618</cp:revision>
  <dcterms:created xsi:type="dcterms:W3CDTF">2006-08-16T00:00:00Z</dcterms:created>
  <dcterms:modified xsi:type="dcterms:W3CDTF">2023-06-28T03:29:11Z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f0bda69f-859f-49dd-8d85-eb07664c6a1f</vt:lpwstr>
  </property>
  <property fmtid="{D5CDD505-2E9C-101B-9397-08002B2CF9AE}" pid="3" name="ContentTypeId">
    <vt:lpwstr>0x01010042C3C40819EA6044BB412208914E0BAF</vt:lpwstr>
  </property>
</Properties>
</file>